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T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38"/>
  </p:normalViewPr>
  <p:slideViewPr>
    <p:cSldViewPr snapToGrid="0">
      <p:cViewPr varScale="1">
        <p:scale>
          <a:sx n="126" d="100"/>
          <a:sy n="126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ACF56-F377-A1A8-4103-289FB69975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E11185-C187-04E7-FB95-DC1E7F9D7D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BE6D0-FEA7-E5DB-70F9-C2240B167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4E0963-374D-A1E4-2698-69FFBBB13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D5024-FE77-E106-BCC2-4A37A8F2F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030254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E0D47-7986-8D03-BE69-887514F48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205C07-0601-B2F2-CACC-164C60E57C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4F7E0-4162-C6BC-9FB7-BCA9DD845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17DCF-1454-24F4-B00E-3BC8533AC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4283E-4FC0-B21D-04A6-FA535D52E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210414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5B980-42E1-9678-81D6-70003953E7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97F02F-155A-A261-FF8E-8F56A576A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A581E-D0A4-330F-700D-D5264BA23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E8F61-5879-0F9C-87E8-E9C61AD54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CE321-72E1-FD44-AF57-151B2776D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722865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4161D-78CA-A896-A000-73A053FB6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E6730-F564-BE73-A67E-A75523272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D4D53-2DA7-EC63-01B1-5F925FA1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7371A-A76E-3B03-C67B-E0543816E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27E5E-C147-AAC4-A18F-3E3BEFD54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385201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C6F32-21E5-EC4F-74FA-84783B79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92890-7E35-C771-F065-542BF2D9D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8EADF-3075-C55D-7F28-BF94ABFED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ACEEA4-3197-B922-89AF-89D1AC89A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37153-65F2-6347-7494-F9D30A2E1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491194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A6EE9-60E8-5F47-1D20-5D162A1D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7E9E7-FB7F-EF3E-7527-5DB5B87672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88DE5B-075D-5D11-7943-5A1FDB866E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BFCC81-B7C0-8FF3-EAFE-5D2EAD8C5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E479D-50C5-6521-F84D-067928F9F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A61A4-1D41-12BE-7231-762AF7017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727470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E2225-5764-7C6E-E7B5-90C220B96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138B4-1D32-3195-A913-53730F7EC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F5B8C5-A8E9-847D-9CDF-A7C9F6B3B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80802C-F0E1-97FB-C251-B793C35D16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6E52D7-E170-60CE-100B-B5E0B78C02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D84A21-B6F0-98D1-99E0-DC1D59975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09BB90-941E-489D-E139-AE147E25C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803A8A-D4D6-BF07-0219-8CEA7D1F7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971177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2297-FF30-5EF4-CEBE-2A9901A21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32725B-8373-54A1-76DC-7950229F3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79E402-2FE5-99BE-2EE5-382680FDA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65C0FD-2458-6700-665E-850636CE5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406542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C5E095-6877-3CA5-3B66-3F185E411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B2B5E2-330F-20C0-B256-CFCD64107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E52C64-3ECF-1E4A-6492-16DB08979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57780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01319-5155-ACD7-46E5-8E4C5F0A5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735CD-9CEF-350D-AC67-A570976B1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68AAC9-77F5-8584-21A1-B5864DEE94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2B8E5-89D6-39D5-11E1-E8F0C29E3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D4DB53-534A-DBCC-2D25-ABD30882D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067058-1146-0C72-62E7-960ED7907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214869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F679C-8F5A-565F-F792-B12463D5C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34D96B-95AA-DD1D-BE57-961DDFBA3F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A29DE-3724-CD1C-EDCA-E93A3055EA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6D770-0118-795B-BE21-17D86D8AA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F291F8-DD54-8F9A-5059-68399E73D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0C47F-A5F1-14EF-289D-C8A54D35F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730512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0A9600-A4D1-4998-CCF0-DC671CB03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39629-1591-EF4B-3542-D4B51B60F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AF096-177A-8528-A1AB-854743E866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F72C26-03D6-6143-87A5-B4582E9F3540}" type="datetimeFigureOut">
              <a:rPr lang="en-TH" smtClean="0"/>
              <a:t>2/12/2025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7B6EF-C3D9-0441-03BF-2A9AA43342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C9D30-9EEF-0BE6-2038-4B5F871473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21CB4E-5455-0744-9F76-94B2411B4D0E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4113119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login form&#10;&#10;AI-generated content may be incorrect.">
            <a:extLst>
              <a:ext uri="{FF2B5EF4-FFF2-40B4-BE49-F238E27FC236}">
                <a16:creationId xmlns:a16="http://schemas.microsoft.com/office/drawing/2014/main" id="{82A9F0C3-6CA9-2CB5-2EC7-C4E70513F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8325" y="218847"/>
            <a:ext cx="2857035" cy="6420306"/>
          </a:xfrm>
          <a:prstGeom prst="rect">
            <a:avLst/>
          </a:prstGeom>
        </p:spPr>
      </p:pic>
      <p:pic>
        <p:nvPicPr>
          <p:cNvPr id="5" name="Picture 4" descr="A screenshot of a phone&#10;&#10;AI-generated content may be incorrect.">
            <a:extLst>
              <a:ext uri="{FF2B5EF4-FFF2-40B4-BE49-F238E27FC236}">
                <a16:creationId xmlns:a16="http://schemas.microsoft.com/office/drawing/2014/main" id="{782358E4-E142-2120-2FFA-F381D96A0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2593" y="218847"/>
            <a:ext cx="2857035" cy="6420306"/>
          </a:xfrm>
          <a:prstGeom prst="rect">
            <a:avLst/>
          </a:prstGeom>
        </p:spPr>
      </p:pic>
      <p:pic>
        <p:nvPicPr>
          <p:cNvPr id="6" name="Picture 5" descr="A screenshot of a product&#10;&#10;AI-generated content may be incorrect.">
            <a:extLst>
              <a:ext uri="{FF2B5EF4-FFF2-40B4-BE49-F238E27FC236}">
                <a16:creationId xmlns:a16="http://schemas.microsoft.com/office/drawing/2014/main" id="{485D315B-A0AC-B218-D2AC-A9FEF017A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460" y="190403"/>
            <a:ext cx="2857035" cy="6420306"/>
          </a:xfrm>
          <a:prstGeom prst="rect">
            <a:avLst/>
          </a:prstGeom>
        </p:spPr>
      </p:pic>
      <p:pic>
        <p:nvPicPr>
          <p:cNvPr id="7" name="Picture 6" descr="A screen shot of a phone&#10;&#10;AI-generated content may be incorrect.">
            <a:extLst>
              <a:ext uri="{FF2B5EF4-FFF2-40B4-BE49-F238E27FC236}">
                <a16:creationId xmlns:a16="http://schemas.microsoft.com/office/drawing/2014/main" id="{431916EA-4D47-B491-5484-3AD9868DF3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192" y="190403"/>
            <a:ext cx="2857035" cy="642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73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 screenshot of a phone&#10;&#10;AI-generated content may be incorrect.">
            <a:extLst>
              <a:ext uri="{FF2B5EF4-FFF2-40B4-BE49-F238E27FC236}">
                <a16:creationId xmlns:a16="http://schemas.microsoft.com/office/drawing/2014/main" id="{A4B7FCAC-5161-4CF7-F689-96A2E4801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140" y="208337"/>
            <a:ext cx="2869898" cy="6441326"/>
          </a:xfrm>
          <a:prstGeom prst="rect">
            <a:avLst/>
          </a:prstGeom>
        </p:spPr>
      </p:pic>
      <p:pic>
        <p:nvPicPr>
          <p:cNvPr id="9" name="Picture 8" descr="A screenshot of a phone&#10;&#10;AI-generated content may be incorrect.">
            <a:extLst>
              <a:ext uri="{FF2B5EF4-FFF2-40B4-BE49-F238E27FC236}">
                <a16:creationId xmlns:a16="http://schemas.microsoft.com/office/drawing/2014/main" id="{B712658C-749F-C8F6-6D94-FC4963CDA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30" y="208337"/>
            <a:ext cx="2869898" cy="6441326"/>
          </a:xfrm>
          <a:prstGeom prst="rect">
            <a:avLst/>
          </a:prstGeom>
        </p:spPr>
      </p:pic>
      <p:pic>
        <p:nvPicPr>
          <p:cNvPr id="11" name="Picture 10" descr="A screenshot of a phone&#10;&#10;AI-generated content may be incorrect.">
            <a:extLst>
              <a:ext uri="{FF2B5EF4-FFF2-40B4-BE49-F238E27FC236}">
                <a16:creationId xmlns:a16="http://schemas.microsoft.com/office/drawing/2014/main" id="{3B00B203-49A3-517E-1E2B-B2B74DEFEE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4960" y="208337"/>
            <a:ext cx="2869898" cy="6441326"/>
          </a:xfrm>
          <a:prstGeom prst="rect">
            <a:avLst/>
          </a:prstGeom>
        </p:spPr>
      </p:pic>
      <p:pic>
        <p:nvPicPr>
          <p:cNvPr id="13" name="Picture 12" descr="A screenshot of a phone&#10;&#10;AI-generated content may be incorrect.">
            <a:extLst>
              <a:ext uri="{FF2B5EF4-FFF2-40B4-BE49-F238E27FC236}">
                <a16:creationId xmlns:a16="http://schemas.microsoft.com/office/drawing/2014/main" id="{D077DD9E-5823-5BF5-AE0C-F334878861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0050" y="208337"/>
            <a:ext cx="2869898" cy="644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232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Kanok Santhong</dc:creator>
  <cp:lastModifiedBy>Kanok Santhong</cp:lastModifiedBy>
  <cp:revision>2</cp:revision>
  <dcterms:created xsi:type="dcterms:W3CDTF">2025-12-02T06:45:47Z</dcterms:created>
  <dcterms:modified xsi:type="dcterms:W3CDTF">2025-12-02T06:51:28Z</dcterms:modified>
</cp:coreProperties>
</file>

<file path=docProps/thumbnail.jpeg>
</file>